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40" d="100"/>
          <a:sy n="40" d="100"/>
        </p:scale>
        <p:origin x="1989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7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2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4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8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8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9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0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1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2B3F2-C708-4F20-9B33-20E1EA079353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ACAA-D141-403D-980E-1B95018B4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18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421" y="3500735"/>
            <a:ext cx="7406640" cy="15469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5BF1E-D6B1-470C-AACD-C67FDDA88AA7}"/>
              </a:ext>
            </a:extLst>
          </p:cNvPr>
          <p:cNvSpPr txBox="1"/>
          <p:nvPr/>
        </p:nvSpPr>
        <p:spPr>
          <a:xfrm>
            <a:off x="0" y="457200"/>
            <a:ext cx="7772400" cy="15081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 BIG BRAIN IMAGING WORKSHOP</a:t>
            </a:r>
          </a:p>
          <a:p>
            <a:pPr algn="ctr"/>
            <a:r>
              <a:rPr lang="en-US" sz="2000" b="1" dirty="0">
                <a:latin typeface="Arial Nova" panose="020B0504020202020204" pitchFamily="34" charset="0"/>
              </a:rPr>
              <a:t>NSF NEURONEX: </a:t>
            </a:r>
            <a:r>
              <a:rPr lang="en-US" sz="1400" b="1" dirty="0">
                <a:latin typeface="Arial Nova" panose="020B0504020202020204"/>
              </a:rPr>
              <a:t>Next Generation Multi-photon Neuro-Imaging Consortium</a:t>
            </a:r>
            <a:endParaRPr lang="en-US" sz="1400" b="1" spc="600" dirty="0">
              <a:latin typeface="Arial Nova" panose="020B0504020202020204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b="1" dirty="0">
                <a:latin typeface="Arial Nova" panose="020B0504020202020204" pitchFamily="34" charset="0"/>
              </a:rPr>
              <a:t>Boston University </a:t>
            </a:r>
            <a:r>
              <a:rPr lang="en-US" sz="2000" b="1" dirty="0" err="1">
                <a:latin typeface="Arial Nova" panose="020B0504020202020204" pitchFamily="34" charset="0"/>
              </a:rPr>
              <a:t>Neurophotonics</a:t>
            </a:r>
            <a:r>
              <a:rPr lang="en-US" sz="2000" b="1" dirty="0">
                <a:latin typeface="Arial Nova" panose="020B0504020202020204" pitchFamily="34" charset="0"/>
              </a:rPr>
              <a:t> Center</a:t>
            </a:r>
          </a:p>
          <a:p>
            <a:pPr algn="ctr"/>
            <a:r>
              <a:rPr lang="en-US" sz="2000" b="1" spc="600" dirty="0">
                <a:latin typeface="Arial Nova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1400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Towards brain-wide cellular resolution imaging across mammalian species.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67E4E-D60B-4B85-ACE6-7304835BD3F7}"/>
              </a:ext>
            </a:extLst>
          </p:cNvPr>
          <p:cNvSpPr txBox="1"/>
          <p:nvPr/>
        </p:nvSpPr>
        <p:spPr>
          <a:xfrm>
            <a:off x="4013200" y="62166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32651F-9ADD-4199-A571-7E598FDDB5F2}"/>
              </a:ext>
            </a:extLst>
          </p:cNvPr>
          <p:cNvSpPr txBox="1"/>
          <p:nvPr/>
        </p:nvSpPr>
        <p:spPr>
          <a:xfrm>
            <a:off x="3657600" y="45720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79490F-7651-4927-B6B4-796E3544C885}"/>
              </a:ext>
            </a:extLst>
          </p:cNvPr>
          <p:cNvSpPr txBox="1"/>
          <p:nvPr/>
        </p:nvSpPr>
        <p:spPr>
          <a:xfrm>
            <a:off x="457201" y="2111992"/>
            <a:ext cx="6929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</a:rPr>
              <a:t>Wednesday, April 15</a:t>
            </a:r>
            <a:r>
              <a:rPr lang="en-US" b="1" baseline="30000" dirty="0">
                <a:latin typeface="Arial Nova" panose="020B0504020202020204" pitchFamily="34" charset="0"/>
              </a:rPr>
              <a:t>th</a:t>
            </a:r>
            <a:r>
              <a:rPr lang="en-US" b="1" dirty="0">
                <a:latin typeface="Arial Nova" panose="020B0504020202020204" pitchFamily="34" charset="0"/>
              </a:rPr>
              <a:t> – Thursday, April 16</a:t>
            </a:r>
            <a:r>
              <a:rPr lang="en-US" b="1" baseline="30000" dirty="0">
                <a:latin typeface="Arial Nova" panose="020B0504020202020204" pitchFamily="34" charset="0"/>
              </a:rPr>
              <a:t>th</a:t>
            </a:r>
            <a:r>
              <a:rPr lang="en-US" b="1" dirty="0">
                <a:latin typeface="Arial Nova" panose="020B0504020202020204" pitchFamily="34" charset="0"/>
              </a:rPr>
              <a:t>, 2020 </a:t>
            </a:r>
          </a:p>
          <a:p>
            <a:pPr algn="ctr"/>
            <a:r>
              <a:rPr lang="en-US" b="1" dirty="0">
                <a:latin typeface="Arial Nova" panose="020B0504020202020204" pitchFamily="34" charset="0"/>
              </a:rPr>
              <a:t>Boston University</a:t>
            </a:r>
          </a:p>
          <a:p>
            <a:pPr algn="ctr"/>
            <a:r>
              <a:rPr lang="en-US" b="1" dirty="0">
                <a:latin typeface="Arial Nova" panose="020B0504020202020204" pitchFamily="34" charset="0"/>
              </a:rPr>
              <a:t>Photonics Center, Room 906</a:t>
            </a:r>
          </a:p>
          <a:p>
            <a:pPr algn="ctr"/>
            <a:r>
              <a:rPr lang="en-US" b="1" dirty="0">
                <a:latin typeface="Arial Nova" panose="020B0504020202020204" pitchFamily="34" charset="0"/>
              </a:rPr>
              <a:t>8 St. Mary’s Street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9FCD85-4D45-492D-BEB4-5C34A972E9CB}"/>
              </a:ext>
            </a:extLst>
          </p:cNvPr>
          <p:cNvSpPr/>
          <p:nvPr/>
        </p:nvSpPr>
        <p:spPr>
          <a:xfrm>
            <a:off x="0" y="9144000"/>
            <a:ext cx="7772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A0A15817-FD1D-47AF-B281-39F9DC131E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12" y="9207774"/>
            <a:ext cx="818681" cy="822960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0A91B618-E393-49BB-90FC-7728AED1B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3" y="3500734"/>
            <a:ext cx="3429000" cy="154694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A640C92-A6AF-4B49-828E-24C99E46E0E5}"/>
              </a:ext>
            </a:extLst>
          </p:cNvPr>
          <p:cNvSpPr txBox="1"/>
          <p:nvPr/>
        </p:nvSpPr>
        <p:spPr>
          <a:xfrm>
            <a:off x="3697863" y="3716998"/>
            <a:ext cx="3886198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spc="300" dirty="0">
                <a:solidFill>
                  <a:schemeClr val="bg1"/>
                </a:solidFill>
                <a:latin typeface="Arial Nova" panose="020B0504020202020204" pitchFamily="34" charset="0"/>
              </a:rPr>
              <a:t>INFO AND REGISTRATION</a:t>
            </a:r>
          </a:p>
          <a:p>
            <a:pPr algn="ctr">
              <a:spcAft>
                <a:spcPts val="800"/>
              </a:spcAft>
            </a:pP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nemonic.ece.ucsb.edu/</a:t>
            </a:r>
            <a:r>
              <a:rPr lang="en-US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index.php</a:t>
            </a:r>
            <a:r>
              <a:rPr lang="en-US" sz="1400" b="1" dirty="0">
                <a:solidFill>
                  <a:schemeClr val="bg1"/>
                </a:solidFill>
                <a:latin typeface="Arial Nova" panose="020B0504020202020204" pitchFamily="34" charset="0"/>
              </a:rPr>
              <a:t>/</a:t>
            </a:r>
            <a:r>
              <a:rPr lang="en-US" sz="1400" b="1" dirty="0" err="1">
                <a:solidFill>
                  <a:schemeClr val="bg1"/>
                </a:solidFill>
                <a:latin typeface="Arial Nova" panose="020B0504020202020204" pitchFamily="34" charset="0"/>
              </a:rPr>
              <a:t>Big_Brain</a:t>
            </a:r>
            <a:endParaRPr lang="en-US" sz="1400" b="1" dirty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400" b="1" spc="300" dirty="0">
                <a:solidFill>
                  <a:schemeClr val="bg1"/>
                </a:solidFill>
                <a:latin typeface="Arial Nova" panose="020B0504020202020204" pitchFamily="34" charset="0"/>
              </a:rPr>
              <a:t>DEADLINE: MARCH 20, 2020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B75225-A4BF-46E3-8A74-0534D4CE51DC}"/>
              </a:ext>
            </a:extLst>
          </p:cNvPr>
          <p:cNvSpPr txBox="1"/>
          <p:nvPr/>
        </p:nvSpPr>
        <p:spPr>
          <a:xfrm>
            <a:off x="1764514" y="9320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488C07C-B496-4E9C-80F7-28109176A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39331"/>
              </p:ext>
            </p:extLst>
          </p:nvPr>
        </p:nvGraphicFramePr>
        <p:xfrm>
          <a:off x="793750" y="5364700"/>
          <a:ext cx="6438900" cy="3462274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38039"/>
                  </a:srgbClr>
                </a:solidFill>
                <a:effectLst/>
                <a:tableStyleId>{5C22544A-7EE6-4342-B048-85BDC9FD1C3A}</a:tableStyleId>
              </a:tblPr>
              <a:tblGrid>
                <a:gridCol w="2146300">
                  <a:extLst>
                    <a:ext uri="{9D8B030D-6E8A-4147-A177-3AD203B41FA5}">
                      <a16:colId xmlns:a16="http://schemas.microsoft.com/office/drawing/2014/main" val="3342747811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394553099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302991675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1800"/>
                        </a:spcAft>
                      </a:pPr>
                      <a:r>
                        <a:rPr lang="en-US" sz="2000" spc="30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DISTINGUISHED SPEAKERS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76">
                        <a:alpha val="5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773393"/>
                  </a:ext>
                </a:extLst>
              </a:tr>
              <a:tr h="28346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Daniel Aharoni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UCLA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Michele Basso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UCLA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Adam Charles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Johns Hopkins University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Anna Devor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Boston University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David Fitzpatrick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Max Planck Institute Florida</a:t>
                      </a:r>
                      <a:endParaRPr lang="en-US" sz="1200" b="1" kern="1200" dirty="0">
                        <a:solidFill>
                          <a:sysClr val="windowText" lastClr="000000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76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3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600" b="1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Emily Gibson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kern="1200" dirty="0">
                          <a:solidFill>
                            <a:sysClr val="windowText" lastClr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University of Colorado, Anschutz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Prakash Kara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University of Minnesota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Jerome Mertz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Boston University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Kristina Nielsen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Johns Hopkins University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Anitha Pasupathy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2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University of Washington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76">
                        <a:alpha val="5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Bijan Perasan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New York University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Eyal Seidemann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University of Texas, Austin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Lei Tian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Boston University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Alipasha Vaziri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130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Rockefeller University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Chris Xu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Cornell University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endParaRPr 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076">
                        <a:alpha val="5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941977"/>
                  </a:ext>
                </a:extLst>
              </a:tr>
            </a:tbl>
          </a:graphicData>
        </a:graphic>
      </p:graphicFrame>
      <p:pic>
        <p:nvPicPr>
          <p:cNvPr id="8" name="Picture 7" descr="A picture containing umbrella, window&#10;&#10;Description automatically generated">
            <a:extLst>
              <a:ext uri="{FF2B5EF4-FFF2-40B4-BE49-F238E27FC236}">
                <a16:creationId xmlns:a16="http://schemas.microsoft.com/office/drawing/2014/main" id="{6E599878-5E3C-4CD5-90FF-A209D98CFED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40" y="9253864"/>
            <a:ext cx="603504" cy="731520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2D415F-A091-48B1-8782-CD453F896C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46" y="9253494"/>
            <a:ext cx="2608794" cy="731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14" y="9196315"/>
            <a:ext cx="766551" cy="76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4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21174</TotalTime>
  <Words>90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Nova</vt:lpstr>
      <vt:lpstr>Calibri</vt:lpstr>
      <vt:lpstr>Calibri Light</vt:lpstr>
      <vt:lpstr>Tahoma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Marmon, Karen</dc:creator>
  <cp:lastModifiedBy>Chen, Jerry</cp:lastModifiedBy>
  <cp:revision>56</cp:revision>
  <dcterms:created xsi:type="dcterms:W3CDTF">2019-12-22T23:28:34Z</dcterms:created>
  <dcterms:modified xsi:type="dcterms:W3CDTF">2020-01-13T12:57:27Z</dcterms:modified>
</cp:coreProperties>
</file>